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6794500" cy="9931400"/>
  <p:defaultTextStyle>
    <a:lvl1pPr>
      <a:defRPr>
        <a:latin typeface="+mj-lt"/>
        <a:ea typeface="+mj-ea"/>
        <a:cs typeface="+mj-cs"/>
        <a:sym typeface="Helvetica Neue"/>
      </a:defRPr>
    </a:lvl1pPr>
    <a:lvl2pPr>
      <a:defRPr>
        <a:latin typeface="+mj-lt"/>
        <a:ea typeface="+mj-ea"/>
        <a:cs typeface="+mj-cs"/>
        <a:sym typeface="Helvetica Neue"/>
      </a:defRPr>
    </a:lvl2pPr>
    <a:lvl3pPr>
      <a:defRPr>
        <a:latin typeface="+mj-lt"/>
        <a:ea typeface="+mj-ea"/>
        <a:cs typeface="+mj-cs"/>
        <a:sym typeface="Helvetica Neue"/>
      </a:defRPr>
    </a:lvl3pPr>
    <a:lvl4pPr>
      <a:defRPr>
        <a:latin typeface="+mj-lt"/>
        <a:ea typeface="+mj-ea"/>
        <a:cs typeface="+mj-cs"/>
        <a:sym typeface="Helvetica Neue"/>
      </a:defRPr>
    </a:lvl4pPr>
    <a:lvl5pPr>
      <a:defRPr>
        <a:latin typeface="+mj-lt"/>
        <a:ea typeface="+mj-ea"/>
        <a:cs typeface="+mj-cs"/>
        <a:sym typeface="Helvetica Neue"/>
      </a:defRPr>
    </a:lvl5pPr>
    <a:lvl6pPr>
      <a:defRPr>
        <a:latin typeface="+mj-lt"/>
        <a:ea typeface="+mj-ea"/>
        <a:cs typeface="+mj-cs"/>
        <a:sym typeface="Helvetica Neue"/>
      </a:defRPr>
    </a:lvl6pPr>
    <a:lvl7pPr>
      <a:defRPr>
        <a:latin typeface="+mj-lt"/>
        <a:ea typeface="+mj-ea"/>
        <a:cs typeface="+mj-cs"/>
        <a:sym typeface="Helvetica Neue"/>
      </a:defRPr>
    </a:lvl7pPr>
    <a:lvl8pPr>
      <a:defRPr>
        <a:latin typeface="+mj-lt"/>
        <a:ea typeface="+mj-ea"/>
        <a:cs typeface="+mj-cs"/>
        <a:sym typeface="Helvetica Neue"/>
      </a:defRPr>
    </a:lvl8pPr>
    <a:lvl9pPr>
      <a:defRPr>
        <a:latin typeface="+mj-lt"/>
        <a:ea typeface="+mj-ea"/>
        <a:cs typeface="+mj-cs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171D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 autoAdjust="0"/>
    <p:restoredTop sz="97257" autoAdjust="0"/>
  </p:normalViewPr>
  <p:slideViewPr>
    <p:cSldViewPr snapToGrid="0">
      <p:cViewPr varScale="1">
        <p:scale>
          <a:sx n="86" d="100"/>
          <a:sy n="86" d="100"/>
        </p:scale>
        <p:origin x="11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9" d="100"/>
        <a:sy n="89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3972" y="-84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283" cy="49829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8646" y="1"/>
            <a:ext cx="2944283" cy="49829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1F97A27C-8AA4-4858-BE71-810617E3BCD6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33107"/>
            <a:ext cx="2944283" cy="498294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8646" y="9433107"/>
            <a:ext cx="2944283" cy="498294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3E362EF8-ABB9-4FCD-9E5A-FB0D23A6DC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2817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</p:spPr>
        <p:txBody>
          <a:bodyPr lIns="91431" tIns="45715" rIns="91431" bIns="45715"/>
          <a:lstStyle/>
          <a:p>
            <a:pPr lvl="0"/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body" sz="quarter" idx="1"/>
          </p:nvPr>
        </p:nvSpPr>
        <p:spPr>
          <a:xfrm>
            <a:off x="905935" y="4717415"/>
            <a:ext cx="4982633" cy="4469130"/>
          </a:xfrm>
          <a:prstGeom prst="rect">
            <a:avLst/>
          </a:prstGeom>
        </p:spPr>
        <p:txBody>
          <a:bodyPr lIns="91431" tIns="45715" rIns="91431" bIns="45715"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15765529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302876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/>
        </p:nvSpPr>
        <p:spPr>
          <a:xfrm rot="16200000">
            <a:off x="-3403294" y="3378200"/>
            <a:ext cx="6908189" cy="101600"/>
          </a:xfrm>
          <a:prstGeom prst="rect">
            <a:avLst/>
          </a:prstGeom>
          <a:solidFill>
            <a:srgbClr val="C7171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32B437FD-0F42-405E-84C5-052D4F1594A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6551" y="236424"/>
            <a:ext cx="589014" cy="307773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684AF8BC-7825-4AE2-9A68-3CE2D6E818C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94173" y="212101"/>
            <a:ext cx="887782" cy="49670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ransition spd="med"/>
  <p:hf hdr="0" ftr="0" dt="0"/>
  <p:txStyles>
    <p:titleStyle>
      <a:lvl1pPr>
        <a:lnSpc>
          <a:spcPct val="90000"/>
        </a:lnSpc>
        <a:defRPr sz="2400" b="1">
          <a:latin typeface="Meiryo UI"/>
          <a:ea typeface="Meiryo UI"/>
          <a:cs typeface="Meiryo UI"/>
          <a:sym typeface="Meiryo UI"/>
        </a:defRPr>
      </a:lvl1pPr>
      <a:lvl2pPr>
        <a:lnSpc>
          <a:spcPct val="90000"/>
        </a:lnSpc>
        <a:defRPr sz="2400" b="1">
          <a:latin typeface="Meiryo UI"/>
          <a:ea typeface="Meiryo UI"/>
          <a:cs typeface="Meiryo UI"/>
          <a:sym typeface="Meiryo UI"/>
        </a:defRPr>
      </a:lvl2pPr>
      <a:lvl3pPr>
        <a:lnSpc>
          <a:spcPct val="90000"/>
        </a:lnSpc>
        <a:defRPr sz="2400" b="1">
          <a:latin typeface="Meiryo UI"/>
          <a:ea typeface="Meiryo UI"/>
          <a:cs typeface="Meiryo UI"/>
          <a:sym typeface="Meiryo UI"/>
        </a:defRPr>
      </a:lvl3pPr>
      <a:lvl4pPr>
        <a:lnSpc>
          <a:spcPct val="90000"/>
        </a:lnSpc>
        <a:defRPr sz="2400" b="1">
          <a:latin typeface="Meiryo UI"/>
          <a:ea typeface="Meiryo UI"/>
          <a:cs typeface="Meiryo UI"/>
          <a:sym typeface="Meiryo UI"/>
        </a:defRPr>
      </a:lvl4pPr>
      <a:lvl5pPr>
        <a:lnSpc>
          <a:spcPct val="90000"/>
        </a:lnSpc>
        <a:defRPr sz="2400" b="1">
          <a:latin typeface="Meiryo UI"/>
          <a:ea typeface="Meiryo UI"/>
          <a:cs typeface="Meiryo UI"/>
          <a:sym typeface="Meiryo UI"/>
        </a:defRPr>
      </a:lvl5pPr>
      <a:lvl6pPr>
        <a:lnSpc>
          <a:spcPct val="90000"/>
        </a:lnSpc>
        <a:defRPr sz="2400" b="1">
          <a:latin typeface="Meiryo UI"/>
          <a:ea typeface="Meiryo UI"/>
          <a:cs typeface="Meiryo UI"/>
          <a:sym typeface="Meiryo UI"/>
        </a:defRPr>
      </a:lvl6pPr>
      <a:lvl7pPr>
        <a:lnSpc>
          <a:spcPct val="90000"/>
        </a:lnSpc>
        <a:defRPr sz="2400" b="1">
          <a:latin typeface="Meiryo UI"/>
          <a:ea typeface="Meiryo UI"/>
          <a:cs typeface="Meiryo UI"/>
          <a:sym typeface="Meiryo UI"/>
        </a:defRPr>
      </a:lvl7pPr>
      <a:lvl8pPr>
        <a:lnSpc>
          <a:spcPct val="90000"/>
        </a:lnSpc>
        <a:defRPr sz="2400" b="1">
          <a:latin typeface="Meiryo UI"/>
          <a:ea typeface="Meiryo UI"/>
          <a:cs typeface="Meiryo UI"/>
          <a:sym typeface="Meiryo UI"/>
        </a:defRPr>
      </a:lvl8pPr>
      <a:lvl9pPr>
        <a:lnSpc>
          <a:spcPct val="90000"/>
        </a:lnSpc>
        <a:defRPr sz="2400" b="1">
          <a:latin typeface="Meiryo UI"/>
          <a:ea typeface="Meiryo UI"/>
          <a:cs typeface="Meiryo UI"/>
          <a:sym typeface="Meiryo UI"/>
        </a:defRPr>
      </a:lvl9pPr>
    </p:titleStyle>
    <p:bodyStyle>
      <a:lvl1pPr marL="269875" indent="-269875">
        <a:lnSpc>
          <a:spcPct val="90000"/>
        </a:lnSpc>
        <a:spcBef>
          <a:spcPts val="1000"/>
        </a:spcBef>
        <a:buClr>
          <a:srgbClr val="B01F28"/>
        </a:buClr>
        <a:buSzPct val="80000"/>
        <a:buFont typeface="Wingdings" panose="05000000000000000000" pitchFamily="2" charset="2"/>
        <a:buChar char="l"/>
        <a:defRPr sz="2200" b="1"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  <a:sym typeface="Meiryo UI"/>
        </a:defRPr>
      </a:lvl1pPr>
      <a:lvl2pPr marL="539750" indent="-269875">
        <a:lnSpc>
          <a:spcPct val="90000"/>
        </a:lnSpc>
        <a:spcBef>
          <a:spcPts val="1000"/>
        </a:spcBef>
        <a:buClr>
          <a:srgbClr val="B01F28"/>
        </a:buClr>
        <a:buSzPct val="65000"/>
        <a:buFont typeface="Wingdings" panose="05000000000000000000" pitchFamily="2" charset="2"/>
        <a:buChar char="l"/>
        <a:defRPr sz="2200"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  <a:sym typeface="Meiryo UI"/>
        </a:defRPr>
      </a:lvl2pPr>
      <a:lvl3pPr marL="809625" indent="-293688">
        <a:lnSpc>
          <a:spcPct val="90000"/>
        </a:lnSpc>
        <a:spcBef>
          <a:spcPts val="1000"/>
        </a:spcBef>
        <a:buClr>
          <a:srgbClr val="B01F28"/>
        </a:buClr>
        <a:buSzPct val="45000"/>
        <a:buFont typeface="Wingdings" panose="05000000000000000000" pitchFamily="2" charset="2"/>
        <a:buChar char="l"/>
        <a:defRPr sz="2000"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  <a:sym typeface="Meiryo UI"/>
        </a:defRPr>
      </a:lvl3pPr>
      <a:lvl4pPr marL="1079500" indent="-282575">
        <a:lnSpc>
          <a:spcPct val="90000"/>
        </a:lnSpc>
        <a:spcBef>
          <a:spcPts val="1000"/>
        </a:spcBef>
        <a:buClr>
          <a:srgbClr val="B01F28"/>
        </a:buClr>
        <a:buSzPct val="130000"/>
        <a:buFont typeface="Meiryo UI" panose="020B0604030504040204" pitchFamily="50" charset="-128"/>
        <a:buChar char="-"/>
        <a:defRPr sz="1800"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  <a:sym typeface="Meiryo UI"/>
        </a:defRPr>
      </a:lvl4pPr>
      <a:lvl5pPr marL="1341438" indent="-301625">
        <a:lnSpc>
          <a:spcPct val="90000"/>
        </a:lnSpc>
        <a:spcBef>
          <a:spcPts val="1000"/>
        </a:spcBef>
        <a:buClr>
          <a:srgbClr val="B01F28"/>
        </a:buClr>
        <a:buSzPct val="110000"/>
        <a:buFont typeface="Meiryo UI" panose="020B0604030504040204" pitchFamily="50" charset="-128"/>
        <a:buChar char="-"/>
        <a:defRPr sz="1800"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  <a:sym typeface="Meiryo UI"/>
        </a:defRPr>
      </a:lvl5pPr>
      <a:lvl6pPr marL="1524000" indent="-285750">
        <a:lnSpc>
          <a:spcPct val="90000"/>
        </a:lnSpc>
        <a:spcBef>
          <a:spcPts val="1000"/>
        </a:spcBef>
        <a:buClr>
          <a:srgbClr val="B01F28"/>
        </a:buClr>
        <a:buSzPct val="100000"/>
        <a:buFont typeface="Meiryo UI" panose="020B0604030504040204" pitchFamily="50" charset="-128"/>
        <a:buChar char="-"/>
        <a:defRPr sz="1600">
          <a:latin typeface="Meiryo UI"/>
          <a:ea typeface="Meiryo UI"/>
          <a:cs typeface="Meiryo UI"/>
          <a:sym typeface="Meiryo UI"/>
        </a:defRPr>
      </a:lvl6pPr>
      <a:lvl7pPr marL="2946400" indent="-203200">
        <a:lnSpc>
          <a:spcPct val="90000"/>
        </a:lnSpc>
        <a:spcBef>
          <a:spcPts val="1000"/>
        </a:spcBef>
        <a:buClr>
          <a:srgbClr val="B01F28"/>
        </a:buClr>
        <a:buSzPct val="100000"/>
        <a:buFont typeface="Wingdings"/>
        <a:buChar char="•"/>
        <a:defRPr sz="1600">
          <a:latin typeface="Meiryo UI"/>
          <a:ea typeface="Meiryo UI"/>
          <a:cs typeface="Meiryo UI"/>
          <a:sym typeface="Meiryo UI"/>
        </a:defRPr>
      </a:lvl7pPr>
      <a:lvl8pPr marL="3403600" indent="-203200">
        <a:lnSpc>
          <a:spcPct val="90000"/>
        </a:lnSpc>
        <a:spcBef>
          <a:spcPts val="1000"/>
        </a:spcBef>
        <a:buClr>
          <a:srgbClr val="B01F28"/>
        </a:buClr>
        <a:buSzPct val="100000"/>
        <a:buFont typeface="Wingdings"/>
        <a:buChar char="•"/>
        <a:defRPr sz="1600">
          <a:latin typeface="Meiryo UI"/>
          <a:ea typeface="Meiryo UI"/>
          <a:cs typeface="Meiryo UI"/>
          <a:sym typeface="Meiryo UI"/>
        </a:defRPr>
      </a:lvl8pPr>
      <a:lvl9pPr marL="3860800" indent="-203200">
        <a:lnSpc>
          <a:spcPct val="90000"/>
        </a:lnSpc>
        <a:spcBef>
          <a:spcPts val="1000"/>
        </a:spcBef>
        <a:buClr>
          <a:srgbClr val="B01F28"/>
        </a:buClr>
        <a:buSzPct val="100000"/>
        <a:buFont typeface="Wingdings"/>
        <a:buChar char="•"/>
        <a:defRPr sz="1600">
          <a:latin typeface="Meiryo UI"/>
          <a:ea typeface="Meiryo UI"/>
          <a:cs typeface="Meiryo UI"/>
          <a:sym typeface="Meiryo UI"/>
        </a:defRPr>
      </a:lvl9pPr>
    </p:bodyStyle>
    <p:otherStyle>
      <a:lvl1pPr algn="r">
        <a:defRPr sz="1400" b="1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algn="r">
        <a:defRPr sz="1400" b="1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algn="r">
        <a:defRPr sz="1400" b="1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algn="r">
        <a:defRPr sz="1400" b="1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algn="r">
        <a:defRPr sz="1400" b="1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algn="r">
        <a:defRPr sz="1400" b="1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algn="r">
        <a:defRPr sz="1400" b="1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algn="r">
        <a:defRPr sz="1400" b="1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algn="r">
        <a:defRPr sz="1400" b="1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-ccs.riken.jp/en/topics/fugaku-coronavirus.htm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0FDE4D32-D00D-4112-97B9-D59A383048EE}"/>
              </a:ext>
            </a:extLst>
          </p:cNvPr>
          <p:cNvSpPr txBox="1">
            <a:spLocks/>
          </p:cNvSpPr>
          <p:nvPr/>
        </p:nvSpPr>
        <p:spPr>
          <a:xfrm>
            <a:off x="628650" y="696521"/>
            <a:ext cx="7886700" cy="355039"/>
          </a:xfrm>
          <a:prstGeom prst="rect">
            <a:avLst/>
          </a:prstGeom>
        </p:spPr>
        <p:txBody>
          <a:bodyPr/>
          <a:lstStyle>
            <a:lvl1pPr algn="ctr">
              <a:lnSpc>
                <a:spcPct val="90000"/>
              </a:lnSpc>
              <a:defRPr sz="2400" b="1">
                <a:latin typeface="Meiryo UI"/>
                <a:ea typeface="Meiryo UI"/>
                <a:cs typeface="Meiryo UI"/>
                <a:sym typeface="Meiryo UI"/>
              </a:defRPr>
            </a:lvl1pPr>
            <a:lvl2pPr>
              <a:lnSpc>
                <a:spcPct val="90000"/>
              </a:lnSpc>
              <a:defRPr sz="2400" b="1">
                <a:latin typeface="Meiryo UI"/>
                <a:ea typeface="Meiryo UI"/>
                <a:cs typeface="Meiryo UI"/>
                <a:sym typeface="Meiryo UI"/>
              </a:defRPr>
            </a:lvl2pPr>
            <a:lvl3pPr>
              <a:lnSpc>
                <a:spcPct val="90000"/>
              </a:lnSpc>
              <a:defRPr sz="2400" b="1">
                <a:latin typeface="Meiryo UI"/>
                <a:ea typeface="Meiryo UI"/>
                <a:cs typeface="Meiryo UI"/>
                <a:sym typeface="Meiryo UI"/>
              </a:defRPr>
            </a:lvl3pPr>
            <a:lvl4pPr>
              <a:lnSpc>
                <a:spcPct val="90000"/>
              </a:lnSpc>
              <a:defRPr sz="2400" b="1">
                <a:latin typeface="Meiryo UI"/>
                <a:ea typeface="Meiryo UI"/>
                <a:cs typeface="Meiryo UI"/>
                <a:sym typeface="Meiryo UI"/>
              </a:defRPr>
            </a:lvl4pPr>
            <a:lvl5pPr>
              <a:lnSpc>
                <a:spcPct val="90000"/>
              </a:lnSpc>
              <a:defRPr sz="2400" b="1">
                <a:latin typeface="Meiryo UI"/>
                <a:ea typeface="Meiryo UI"/>
                <a:cs typeface="Meiryo UI"/>
                <a:sym typeface="Meiryo UI"/>
              </a:defRPr>
            </a:lvl5pPr>
            <a:lvl6pPr>
              <a:lnSpc>
                <a:spcPct val="90000"/>
              </a:lnSpc>
              <a:defRPr sz="2400" b="1">
                <a:latin typeface="Meiryo UI"/>
                <a:ea typeface="Meiryo UI"/>
                <a:cs typeface="Meiryo UI"/>
                <a:sym typeface="Meiryo UI"/>
              </a:defRPr>
            </a:lvl6pPr>
            <a:lvl7pPr>
              <a:lnSpc>
                <a:spcPct val="90000"/>
              </a:lnSpc>
              <a:defRPr sz="2400" b="1">
                <a:latin typeface="Meiryo UI"/>
                <a:ea typeface="Meiryo UI"/>
                <a:cs typeface="Meiryo UI"/>
                <a:sym typeface="Meiryo UI"/>
              </a:defRPr>
            </a:lvl7pPr>
            <a:lvl8pPr>
              <a:lnSpc>
                <a:spcPct val="90000"/>
              </a:lnSpc>
              <a:defRPr sz="2400" b="1">
                <a:latin typeface="Meiryo UI"/>
                <a:ea typeface="Meiryo UI"/>
                <a:cs typeface="Meiryo UI"/>
                <a:sym typeface="Meiryo UI"/>
              </a:defRPr>
            </a:lvl8pPr>
            <a:lvl9pPr>
              <a:lnSpc>
                <a:spcPct val="90000"/>
              </a:lnSpc>
              <a:defRPr sz="2400" b="1">
                <a:latin typeface="Meiryo UI"/>
                <a:ea typeface="Meiryo UI"/>
                <a:cs typeface="Meiryo UI"/>
                <a:sym typeface="Meiryo UI"/>
              </a:defRPr>
            </a:lvl9pPr>
          </a:lstStyle>
          <a:p>
            <a:r>
              <a:rPr lang="en-US" altLang="ja-JP" sz="20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Project</a:t>
            </a:r>
            <a:r>
              <a:rPr lang="ja-JP" altLang="en-US" sz="20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20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CAB68D8-FC4C-4BA8-9B66-AF9503C5A060}"/>
              </a:ext>
            </a:extLst>
          </p:cNvPr>
          <p:cNvSpPr txBox="1"/>
          <p:nvPr/>
        </p:nvSpPr>
        <p:spPr>
          <a:xfrm>
            <a:off x="2267174" y="1072230"/>
            <a:ext cx="5684520" cy="33855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lvl="0" indent="0" algn="r" defTabSz="914400" rtl="0" eaLnBrk="1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PI Name and Affiliation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Helvetica Neue"/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F464C2E4-F72C-4344-A7F4-9CE114EA1E7A}"/>
              </a:ext>
            </a:extLst>
          </p:cNvPr>
          <p:cNvSpPr txBox="1">
            <a:spLocks/>
          </p:cNvSpPr>
          <p:nvPr/>
        </p:nvSpPr>
        <p:spPr>
          <a:xfrm>
            <a:off x="350114" y="1410780"/>
            <a:ext cx="8271371" cy="5560451"/>
          </a:xfrm>
          <a:prstGeom prst="rect">
            <a:avLst/>
          </a:prstGeom>
        </p:spPr>
        <p:txBody>
          <a:bodyPr/>
          <a:lstStyle>
            <a:lvl1pPr marL="269875" indent="-269875">
              <a:lnSpc>
                <a:spcPct val="90000"/>
              </a:lnSpc>
              <a:spcBef>
                <a:spcPts val="1000"/>
              </a:spcBef>
              <a:buClr>
                <a:srgbClr val="B01F28"/>
              </a:buClr>
              <a:buSzPct val="80000"/>
              <a:buFont typeface="Wingdings" panose="05000000000000000000" pitchFamily="2" charset="2"/>
              <a:buChar char="l"/>
              <a:defRPr sz="22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Meiryo UI"/>
              </a:defRPr>
            </a:lvl1pPr>
            <a:lvl2pPr marL="539750" indent="-269875">
              <a:lnSpc>
                <a:spcPct val="90000"/>
              </a:lnSpc>
              <a:spcBef>
                <a:spcPts val="1000"/>
              </a:spcBef>
              <a:buClr>
                <a:srgbClr val="B01F28"/>
              </a:buClr>
              <a:buSzPct val="65000"/>
              <a:buFont typeface="Wingdings" panose="05000000000000000000" pitchFamily="2" charset="2"/>
              <a:buChar char="l"/>
              <a:defRPr sz="22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Meiryo UI"/>
              </a:defRPr>
            </a:lvl2pPr>
            <a:lvl3pPr marL="809625" indent="-293688">
              <a:lnSpc>
                <a:spcPct val="90000"/>
              </a:lnSpc>
              <a:spcBef>
                <a:spcPts val="1000"/>
              </a:spcBef>
              <a:buClr>
                <a:srgbClr val="B01F28"/>
              </a:buClr>
              <a:buSzPct val="45000"/>
              <a:buFont typeface="Wingdings" panose="05000000000000000000" pitchFamily="2" charset="2"/>
              <a:buChar char="l"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Meiryo UI"/>
              </a:defRPr>
            </a:lvl3pPr>
            <a:lvl4pPr marL="1079500" indent="-282575">
              <a:lnSpc>
                <a:spcPct val="90000"/>
              </a:lnSpc>
              <a:spcBef>
                <a:spcPts val="1000"/>
              </a:spcBef>
              <a:buClr>
                <a:srgbClr val="B01F28"/>
              </a:buClr>
              <a:buSzPct val="130000"/>
              <a:buFont typeface="Meiryo UI" panose="020B0604030504040204" pitchFamily="50" charset="-128"/>
              <a:buChar char="-"/>
              <a:defRPr sz="1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Meiryo UI"/>
              </a:defRPr>
            </a:lvl4pPr>
            <a:lvl5pPr marL="1341438" indent="-301625">
              <a:lnSpc>
                <a:spcPct val="90000"/>
              </a:lnSpc>
              <a:spcBef>
                <a:spcPts val="1000"/>
              </a:spcBef>
              <a:buClr>
                <a:srgbClr val="B01F28"/>
              </a:buClr>
              <a:buSzPct val="110000"/>
              <a:buFont typeface="Meiryo UI" panose="020B0604030504040204" pitchFamily="50" charset="-128"/>
              <a:buChar char="-"/>
              <a:defRPr sz="1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Meiryo UI"/>
              </a:defRPr>
            </a:lvl5pPr>
            <a:lvl6pPr marL="1524000" indent="-285750">
              <a:lnSpc>
                <a:spcPct val="90000"/>
              </a:lnSpc>
              <a:spcBef>
                <a:spcPts val="1000"/>
              </a:spcBef>
              <a:buClr>
                <a:srgbClr val="B01F28"/>
              </a:buClr>
              <a:buSzPct val="100000"/>
              <a:buFont typeface="Meiryo UI" panose="020B0604030504040204" pitchFamily="50" charset="-128"/>
              <a:buChar char="-"/>
              <a:defRPr sz="1600">
                <a:latin typeface="Meiryo UI"/>
                <a:ea typeface="Meiryo UI"/>
                <a:cs typeface="Meiryo UI"/>
                <a:sym typeface="Meiryo UI"/>
              </a:defRPr>
            </a:lvl6pPr>
            <a:lvl7pPr marL="2946400" indent="-203200">
              <a:lnSpc>
                <a:spcPct val="90000"/>
              </a:lnSpc>
              <a:spcBef>
                <a:spcPts val="1000"/>
              </a:spcBef>
              <a:buClr>
                <a:srgbClr val="B01F28"/>
              </a:buClr>
              <a:buSzPct val="100000"/>
              <a:buFont typeface="Wingdings"/>
              <a:buChar char="•"/>
              <a:defRPr sz="1600">
                <a:latin typeface="Meiryo UI"/>
                <a:ea typeface="Meiryo UI"/>
                <a:cs typeface="Meiryo UI"/>
                <a:sym typeface="Meiryo UI"/>
              </a:defRPr>
            </a:lvl7pPr>
            <a:lvl8pPr marL="3403600" indent="-203200">
              <a:lnSpc>
                <a:spcPct val="90000"/>
              </a:lnSpc>
              <a:spcBef>
                <a:spcPts val="1000"/>
              </a:spcBef>
              <a:buClr>
                <a:srgbClr val="B01F28"/>
              </a:buClr>
              <a:buSzPct val="100000"/>
              <a:buFont typeface="Wingdings"/>
              <a:buChar char="•"/>
              <a:defRPr sz="1600">
                <a:latin typeface="Meiryo UI"/>
                <a:ea typeface="Meiryo UI"/>
                <a:cs typeface="Meiryo UI"/>
                <a:sym typeface="Meiryo UI"/>
              </a:defRPr>
            </a:lvl8pPr>
            <a:lvl9pPr marL="3860800" indent="-203200">
              <a:lnSpc>
                <a:spcPct val="90000"/>
              </a:lnSpc>
              <a:spcBef>
                <a:spcPts val="1000"/>
              </a:spcBef>
              <a:buClr>
                <a:srgbClr val="B01F28"/>
              </a:buClr>
              <a:buSzPct val="100000"/>
              <a:buFont typeface="Wingdings"/>
              <a:buChar char="•"/>
              <a:defRPr sz="1600">
                <a:latin typeface="Meiryo UI"/>
                <a:ea typeface="Meiryo UI"/>
                <a:cs typeface="Meiryo UI"/>
                <a:sym typeface="Meiryo UI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ja-JP" altLang="en-US" sz="1800" dirty="0"/>
              <a:t>［</a:t>
            </a:r>
            <a:r>
              <a:rPr lang="en-US" altLang="ja-JP" sz="1800" dirty="0"/>
              <a:t>Research content</a:t>
            </a:r>
            <a:r>
              <a:rPr lang="ja-JP" altLang="en-US" sz="1800" dirty="0"/>
              <a:t>］</a:t>
            </a:r>
            <a:endParaRPr lang="en-US" altLang="ja-JP" sz="1800" dirty="0"/>
          </a:p>
          <a:p>
            <a:pPr marL="0" indent="0"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 marL="0" indent="0"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 marL="0" indent="0"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 marL="0" indent="0"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 marL="0" indent="0"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 marL="0" indent="0"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 marL="0" indent="0"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 marL="0" indent="0">
              <a:buFont typeface="Wingdings" panose="05000000000000000000" pitchFamily="2" charset="2"/>
              <a:buNone/>
            </a:pPr>
            <a:endParaRPr lang="en-US" altLang="ja-JP" sz="1800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ja-JP" altLang="en-US" sz="1800" dirty="0"/>
              <a:t>［</a:t>
            </a:r>
            <a:r>
              <a:rPr lang="en-US" altLang="ja-JP" sz="1800" dirty="0"/>
              <a:t>Expected results</a:t>
            </a:r>
            <a:r>
              <a:rPr lang="ja-JP" altLang="en-US" sz="1800" dirty="0"/>
              <a:t>］</a:t>
            </a:r>
            <a:endParaRPr lang="en-US" altLang="ja-JP" sz="1800" dirty="0"/>
          </a:p>
          <a:p>
            <a:pPr marL="0" indent="0">
              <a:buFont typeface="Wingdings" panose="05000000000000000000" pitchFamily="2" charset="2"/>
              <a:buNone/>
            </a:pPr>
            <a:endParaRPr lang="ja-JP" altLang="en-US" sz="1800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4152C0A-F276-7842-9E90-31CC50F0DD31}"/>
              </a:ext>
            </a:extLst>
          </p:cNvPr>
          <p:cNvSpPr/>
          <p:nvPr/>
        </p:nvSpPr>
        <p:spPr bwMode="auto">
          <a:xfrm>
            <a:off x="4317456" y="4388536"/>
            <a:ext cx="4572000" cy="226415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ＭＳ Ｐゴシック" pitchFamily="50" charset="-128"/>
                <a:ea typeface="ＭＳ Ｐゴシック" pitchFamily="50" charset="-128"/>
              </a:rPr>
              <a:t>Summary figure</a:t>
            </a:r>
            <a:endParaRPr kumimoji="1" lang="ja-JP" alt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43B54DC5-0904-4148-B841-63A976B81BDE}"/>
              </a:ext>
            </a:extLst>
          </p:cNvPr>
          <p:cNvSpPr txBox="1">
            <a:spLocks/>
          </p:cNvSpPr>
          <p:nvPr/>
        </p:nvSpPr>
        <p:spPr bwMode="gray">
          <a:xfrm>
            <a:off x="1853296" y="2102038"/>
            <a:ext cx="6226232" cy="734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90513" indent="-290513" algn="l" defTabSz="457200" rtl="0" eaLnBrk="0" fontAlgn="base" hangingPunct="0">
              <a:lnSpc>
                <a:spcPct val="95000"/>
              </a:lnSpc>
              <a:spcBef>
                <a:spcPct val="20000"/>
              </a:spcBef>
              <a:spcAft>
                <a:spcPct val="10000"/>
              </a:spcAft>
              <a:buClr>
                <a:schemeClr val="accent6">
                  <a:lumMod val="50000"/>
                </a:schemeClr>
              </a:buClr>
              <a:buSzPct val="90000"/>
              <a:buFont typeface="Wingdings" pitchFamily="2" charset="2"/>
              <a:buChar char="n"/>
              <a:defRPr kumimoji="1" sz="2400" baseline="0">
                <a:solidFill>
                  <a:srgbClr val="000000"/>
                </a:solidFill>
                <a:latin typeface="+mj-ea"/>
                <a:ea typeface="+mj-ea"/>
                <a:cs typeface="Arial Unicode MS" pitchFamily="50" charset="-128"/>
              </a:defRPr>
            </a:lvl1pPr>
            <a:lvl2pPr marL="581025" indent="-242888" algn="l" defTabSz="457200" rtl="0" eaLnBrk="0" fontAlgn="base" hangingPunct="0">
              <a:lnSpc>
                <a:spcPct val="95000"/>
              </a:lnSpc>
              <a:spcBef>
                <a:spcPct val="20000"/>
              </a:spcBef>
              <a:spcAft>
                <a:spcPct val="10000"/>
              </a:spcAft>
              <a:buClr>
                <a:srgbClr val="87867E"/>
              </a:buClr>
              <a:buSzPct val="90000"/>
              <a:buFont typeface="Wingdings" pitchFamily="2" charset="2"/>
              <a:buChar char="u"/>
              <a:defRPr kumimoji="1" sz="2000" baseline="0">
                <a:solidFill>
                  <a:srgbClr val="000000"/>
                </a:solidFill>
                <a:latin typeface="+mj-ea"/>
                <a:ea typeface="+mj-ea"/>
                <a:cs typeface="Arial Unicode MS" pitchFamily="50" charset="-128"/>
              </a:defRPr>
            </a:lvl2pPr>
            <a:lvl3pPr marL="890588" indent="-233363" algn="l" defTabSz="457200" rtl="0" eaLnBrk="0" fontAlgn="base" hangingPunct="0">
              <a:lnSpc>
                <a:spcPct val="95000"/>
              </a:lnSpc>
              <a:spcBef>
                <a:spcPct val="20000"/>
              </a:spcBef>
              <a:spcAft>
                <a:spcPct val="10000"/>
              </a:spcAft>
              <a:buClr>
                <a:srgbClr val="61898A"/>
              </a:buClr>
              <a:buSzPct val="90000"/>
              <a:buFont typeface="Wingdings" pitchFamily="2" charset="2"/>
              <a:buChar char="l"/>
              <a:defRPr kumimoji="1" sz="1800">
                <a:solidFill>
                  <a:srgbClr val="000000"/>
                </a:solidFill>
                <a:latin typeface="+mj-ea"/>
                <a:ea typeface="+mj-ea"/>
                <a:cs typeface="Arial Unicode MS" pitchFamily="50" charset="-128"/>
              </a:defRPr>
            </a:lvl3pPr>
            <a:lvl4pPr marL="1014413" indent="-134938" algn="l" defTabSz="457200" rtl="0" eaLnBrk="0" fontAlgn="base" hangingPunct="0">
              <a:lnSpc>
                <a:spcPct val="95000"/>
              </a:lnSpc>
              <a:spcBef>
                <a:spcPct val="20000"/>
              </a:spcBef>
              <a:spcAft>
                <a:spcPct val="10000"/>
              </a:spcAft>
              <a:buClr>
                <a:srgbClr val="87867E"/>
              </a:buClr>
              <a:buSzPct val="100000"/>
              <a:buChar char="•"/>
              <a:defRPr kumimoji="1" sz="1800">
                <a:solidFill>
                  <a:srgbClr val="000000"/>
                </a:solidFill>
                <a:latin typeface="+mj-ea"/>
                <a:ea typeface="+mj-ea"/>
                <a:cs typeface="Arial Unicode MS" pitchFamily="50" charset="-128"/>
              </a:defRPr>
            </a:lvl4pPr>
            <a:lvl5pPr marL="2305050" indent="365125" algn="l" defTabSz="457200" rtl="0" eaLnBrk="0" fontAlgn="base" hangingPunct="0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rgbClr val="000000"/>
                </a:solidFill>
                <a:latin typeface="+mj-ea"/>
                <a:ea typeface="+mj-ea"/>
                <a:cs typeface="Arial Unicode MS" pitchFamily="50" charset="-128"/>
              </a:defRPr>
            </a:lvl5pPr>
            <a:lvl6pPr marL="2762250" indent="365125" algn="l" defTabSz="457200" rtl="0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3219450" indent="365125" algn="l" defTabSz="457200" rtl="0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676650" indent="365125" algn="l" defTabSz="457200" rtl="0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4133850" indent="365125" algn="l" defTabSz="457200" rtl="0" fontAlgn="base">
              <a:spcBef>
                <a:spcPct val="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600" dirty="0">
                <a:solidFill>
                  <a:srgbClr val="0000FF"/>
                </a:solidFill>
              </a:rPr>
              <a:t>This slide will be published on the RIKEN R-CCS web site. Examples can be found at the link below:</a:t>
            </a:r>
          </a:p>
          <a:p>
            <a:pPr marL="0" indent="0">
              <a:buNone/>
            </a:pPr>
            <a:r>
              <a:rPr lang="en" altLang="ja-JP" sz="1600" dirty="0">
                <a:solidFill>
                  <a:srgbClr val="0000FF"/>
                </a:solidFill>
                <a:hlinkClick r:id="rId3"/>
              </a:rPr>
              <a:t>https://www.r-ccs.riken.jp/en/topics/fugaku-coronavirus.html</a:t>
            </a:r>
            <a:endParaRPr lang="en" altLang="ja-JP" sz="1600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ja-JP" altLang="en-US" sz="1600" kern="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66831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5B9BD5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B9BD5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5B9BD5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B9BD5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1112</TotalTime>
  <Words>54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Helvetica Neue</vt:lpstr>
      <vt:lpstr>メイリオ</vt:lpstr>
      <vt:lpstr>Meiryo UI</vt:lpstr>
      <vt:lpstr>ＭＳ Ｐゴシック</vt:lpstr>
      <vt:lpstr>Arial</vt:lpstr>
      <vt:lpstr>Calibri</vt:lpstr>
      <vt:lpstr>Calibri Light</vt:lpstr>
      <vt:lpstr>Wingdings</vt:lpstr>
      <vt:lpstr>Default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スパコンを使った 最先端の天気予報研究</dc:title>
  <dc:creator>shono</dc:creator>
  <cp:lastModifiedBy>HH</cp:lastModifiedBy>
  <cp:revision>235</cp:revision>
  <cp:lastPrinted>2015-08-04T11:02:58Z</cp:lastPrinted>
  <dcterms:modified xsi:type="dcterms:W3CDTF">2020-04-22T06:21:52Z</dcterms:modified>
</cp:coreProperties>
</file>